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7F58"/>
    <a:srgbClr val="E04E63"/>
    <a:srgbClr val="C2313E"/>
    <a:srgbClr val="B76537"/>
    <a:srgbClr val="BB7733"/>
    <a:srgbClr val="E0664E"/>
    <a:srgbClr val="680E17"/>
    <a:srgbClr val="37287B"/>
    <a:srgbClr val="5146AF"/>
    <a:srgbClr val="DA5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13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739291"/>
            <a:ext cx="611353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D67F58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600" y="3335274"/>
            <a:ext cx="61082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655520"/>
            <a:ext cx="8246070" cy="309116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7F5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2020-09-25T06:34:25Z</dcterms:modified>
</cp:coreProperties>
</file>